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01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9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8E56129-67EF-4BB5-8F9E-9DF470009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83C226DC-0C3E-440E-B26C-3DF2F0A0D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5B29C1C-CCCE-4792-A7E2-47551C0BC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7D38-9B56-499F-904F-887706133F14}" type="datetimeFigureOut">
              <a:rPr lang="en-IL" smtClean="0"/>
              <a:t>24/08/2025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EE96060-41C1-41BE-9B16-FE69A4F9B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A1E6F44-9341-42CD-9006-5780F9605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F6E3-E61A-4202-B0F9-4A6E8268D694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61468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CB68708-5573-4623-B656-0F7243E02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29DD2D59-0B2F-4220-A95C-1AF8872922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F705556-B8C9-4CE3-9556-FA7C7ED20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7D38-9B56-499F-904F-887706133F14}" type="datetimeFigureOut">
              <a:rPr lang="en-IL" smtClean="0"/>
              <a:t>24/08/2025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359539D-96C5-43BC-8E31-6BE6B0C73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BE3DCFB-A500-44B5-9520-D5EF2703E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F6E3-E61A-4202-B0F9-4A6E8268D694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648671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6C5AFED2-A455-41A8-A2CF-6C5BA7638C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BD149CE-4430-413B-9ACE-57BB44C79E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ACC36A2-F1C8-4309-8AED-2C5B07565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7D38-9B56-499F-904F-887706133F14}" type="datetimeFigureOut">
              <a:rPr lang="en-IL" smtClean="0"/>
              <a:t>24/08/2025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5AAD5A7-D75C-4DAE-8997-39ED06B52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18684F7-ECB5-495A-927A-0A25CBFD1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F6E3-E61A-4202-B0F9-4A6E8268D694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541664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943DB9F-F77F-40C2-A368-DE5FF4827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401D4F5-B3FD-4C82-9B32-7328256C2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E9136D2-AE85-4153-A900-B0E0A37CC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7D38-9B56-499F-904F-887706133F14}" type="datetimeFigureOut">
              <a:rPr lang="en-IL" smtClean="0"/>
              <a:t>24/08/2025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1FCCCED-25EB-4EF1-ADDF-497C73A4C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4A8C5B1-1CAA-4B3D-B202-BEF2DE190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F6E3-E61A-4202-B0F9-4A6E8268D694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78629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9E1BEE0-B83D-4B26-9FD2-BCD4539E3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E3DB0DDD-B603-4AA3-AD61-9BA5EA2DE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2587C6F-392E-4842-9CEC-47524033D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7D38-9B56-499F-904F-887706133F14}" type="datetimeFigureOut">
              <a:rPr lang="en-IL" smtClean="0"/>
              <a:t>24/08/2025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A62FF91-73EC-4848-9BE6-E6EAFDA30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1E547A3-08D2-44E1-A235-29D2CAC0A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F6E3-E61A-4202-B0F9-4A6E8268D694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29683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440A044-97BB-4B1B-BDB9-C938586DB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2E2E683-2C55-44CE-A8DE-18115A2BFB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69D315E9-3009-4C0A-B4A9-5CA4DE149E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986DA6F-2306-4066-88F9-CEB663AAE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7D38-9B56-499F-904F-887706133F14}" type="datetimeFigureOut">
              <a:rPr lang="en-IL" smtClean="0"/>
              <a:t>24/08/2025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2E71003E-62F6-4646-9420-ED8FC7980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852243A-3046-4504-9F7A-75B2E3D23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F6E3-E61A-4202-B0F9-4A6E8268D694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811038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F27AD4C-89DF-400F-AB00-39EE39F0A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9DFEA0F-3EE3-4236-8872-E71472CCB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3EE0F4C-223E-421E-A775-6ECFD7E02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36FA6086-477F-47FE-8928-BB8972FCCB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8ED78313-481F-4D98-8E43-734AAB4954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1420BB96-A228-4113-8C07-7B10BBF64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7D38-9B56-499F-904F-887706133F14}" type="datetimeFigureOut">
              <a:rPr lang="en-IL" smtClean="0"/>
              <a:t>24/08/2025</a:t>
            </a:fld>
            <a:endParaRPr lang="en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2290AAEC-3530-487E-ACE3-5DC889CDA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4AEB187B-9835-4349-918C-A4A5B8137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F6E3-E61A-4202-B0F9-4A6E8268D694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4277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A10F66-1CAC-4BCF-B60C-FF3A83125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71E807FA-1F8C-4D1C-B189-542D706D1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7D38-9B56-499F-904F-887706133F14}" type="datetimeFigureOut">
              <a:rPr lang="en-IL" smtClean="0"/>
              <a:t>24/08/2025</a:t>
            </a:fld>
            <a:endParaRPr lang="en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289F6FE0-A9DB-45DE-A0EB-242E6F850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797A0D9A-1F8C-442A-A5D7-E74124FE7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F6E3-E61A-4202-B0F9-4A6E8268D694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01563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8D2DCACB-BCCD-4910-AAAC-A753D45C0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7D38-9B56-499F-904F-887706133F14}" type="datetimeFigureOut">
              <a:rPr lang="en-IL" smtClean="0"/>
              <a:t>24/08/2025</a:t>
            </a:fld>
            <a:endParaRPr lang="en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5CFF1F45-4D6D-4E7A-B3AA-CA2254B64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9348CD9F-D590-4293-A42A-F65F92860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F6E3-E61A-4202-B0F9-4A6E8268D694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84760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685B48E-D759-4B1B-A20E-19D5294F0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DC32177-98A2-4C43-B37A-4AF2D911E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441D85FA-CAF0-4792-9C46-73A3F44CC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1D11020-8570-4D87-89EC-1C5133274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7D38-9B56-499F-904F-887706133F14}" type="datetimeFigureOut">
              <a:rPr lang="en-IL" smtClean="0"/>
              <a:t>24/08/2025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4669AF0-02FE-43CE-BB20-0665A3B7A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F5AF43B-07A8-474E-86BD-9C7B1CB3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F6E3-E61A-4202-B0F9-4A6E8268D694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656030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915DF6-4AA9-418B-ACD3-C82260B90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D84746E1-B0A0-4893-9270-C7305E9402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0B05E61A-9466-432F-837F-A4E871949C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8D42E21-D402-4A33-8340-D3D69A15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7D38-9B56-499F-904F-887706133F14}" type="datetimeFigureOut">
              <a:rPr lang="en-IL" smtClean="0"/>
              <a:t>24/08/2025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74421C3-6FD5-4FFA-B07C-13A4D1F97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715C68B-C84A-4F8C-B0C1-470019122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F6E3-E61A-4202-B0F9-4A6E8268D694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881852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F9300EFE-F5AA-4CDD-91AD-04B4C4CC2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02DBA7E-A16C-458B-9BFE-B4DEF3EE5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A627445-2DE3-4171-B239-254408E0FE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D7D38-9B56-499F-904F-887706133F14}" type="datetimeFigureOut">
              <a:rPr lang="en-IL" smtClean="0"/>
              <a:t>24/08/2025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AEFCB72-705D-44D2-B921-FAFB57279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21ECA2B-D027-4249-A8AD-52A9C9ADA1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4F6E3-E61A-4202-B0F9-4A6E8268D694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626711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>
            <a:extLst>
              <a:ext uri="{FF2B5EF4-FFF2-40B4-BE49-F238E27FC236}">
                <a16:creationId xmlns:a16="http://schemas.microsoft.com/office/drawing/2014/main" id="{B76A04E5-8182-4FC1-BC50-505184BFFDD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he-IL" sz="4000" dirty="0">
                <a:solidFill>
                  <a:schemeClr val="accent1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בואי נדבר על בן הזוג שלך.</a:t>
            </a:r>
            <a:br>
              <a:rPr lang="he-IL" sz="4000" dirty="0">
                <a:solidFill>
                  <a:schemeClr val="accent1"/>
                </a:solidFill>
                <a:latin typeface="Abraham" panose="00000500000000000000" pitchFamily="2" charset="-79"/>
                <a:cs typeface="Abraham" panose="00000500000000000000" pitchFamily="2" charset="-79"/>
              </a:rPr>
            </a:br>
            <a:r>
              <a:rPr lang="he-IL" sz="4000" dirty="0">
                <a:solidFill>
                  <a:schemeClr val="accent1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האם משהו מהמצבים הבאים מוכר לך? </a:t>
            </a:r>
            <a:endParaRPr lang="en-IL" sz="4000" dirty="0">
              <a:solidFill>
                <a:schemeClr val="accent1"/>
              </a:solidFill>
              <a:latin typeface="Abraham" panose="00000500000000000000" pitchFamily="2" charset="-79"/>
              <a:cs typeface="Abraham" panose="00000500000000000000" pitchFamily="2" charset="-79"/>
            </a:endParaRP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3EC71E8F-0474-4738-BF8A-68D986F897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הוא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מתנהג ברכושנות ובקנאות כלפייך           </a:t>
            </a: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ואת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מפרשת את זה כאהבה?</a:t>
            </a:r>
          </a:p>
          <a:p>
            <a:pPr>
              <a:lnSpc>
                <a:spcPct val="150000"/>
              </a:lnSpc>
            </a:pP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הוא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מחליט על </a:t>
            </a:r>
            <a:r>
              <a:rPr lang="he-IL" sz="3600" dirty="0" err="1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הכל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                                  </a:t>
            </a: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ואת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הופכת לכנועה ומצייתת? </a:t>
            </a:r>
          </a:p>
          <a:p>
            <a:pPr>
              <a:lnSpc>
                <a:spcPct val="150000"/>
              </a:lnSpc>
            </a:pP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הוא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מטריף אותך עם מצבי רוח קיצוניים ומשתנים </a:t>
            </a: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ואת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תמיד מבינה מה עובר עליו, כי "קשה לו"?</a:t>
            </a:r>
          </a:p>
          <a:p>
            <a:pPr>
              <a:lnSpc>
                <a:spcPct val="150000"/>
              </a:lnSpc>
            </a:pP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</a:t>
            </a: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הוא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מתפרץ עליך מאפס למאה ובלי פרופורציות                 </a:t>
            </a: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ואת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מנסה להבין מה עשית לא בסדר?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sz="3600" dirty="0">
                <a:solidFill>
                  <a:schemeClr val="accent1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    אחותי, אלו נורות אדומות. שתפי אדם קרוב!</a:t>
            </a:r>
          </a:p>
          <a:p>
            <a:endParaRPr lang="en-IL" dirty="0"/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0E5B4581-B75E-4F98-A26C-02265A06A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he-IL" sz="3600" b="1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הוא</a:t>
            </a:r>
            <a:r>
              <a:rPr lang="he-IL" sz="3600" dirty="0">
                <a:latin typeface="Abraham" panose="00000500000000000000" pitchFamily="2" charset="-79"/>
                <a:cs typeface="Abraham" panose="00000500000000000000" pitchFamily="2" charset="-79"/>
              </a:rPr>
              <a:t>  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פוגע בך שוב ושוב    </a:t>
            </a:r>
            <a:r>
              <a:rPr lang="he-IL" sz="3600" b="1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ואת 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תמיד סולחת?</a:t>
            </a:r>
          </a:p>
          <a:p>
            <a:pPr>
              <a:lnSpc>
                <a:spcPct val="150000"/>
              </a:lnSpc>
            </a:pP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הוא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לא מעריך את מה שאת אומרת או חושבת </a:t>
            </a: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ואת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מאמינה שבאמת אין מה להעריך בך?</a:t>
            </a:r>
          </a:p>
          <a:p>
            <a:pPr>
              <a:lnSpc>
                <a:spcPct val="150000"/>
              </a:lnSpc>
            </a:pP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הוא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מאשים אותך בכל דבר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  </a:t>
            </a: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ואת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מקבלת עליך את האשמה?</a:t>
            </a:r>
          </a:p>
          <a:p>
            <a:pPr>
              <a:lnSpc>
                <a:spcPct val="150000"/>
              </a:lnSpc>
            </a:pP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הוא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אוסר עליך לעשות דברים שאת אוהבת או נהנית מהם    </a:t>
            </a: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ואת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מוותרת?</a:t>
            </a:r>
          </a:p>
          <a:p>
            <a:pPr>
              <a:lnSpc>
                <a:spcPct val="150000"/>
              </a:lnSpc>
            </a:pP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הוא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מנסה לחנך אותך ולשנות אותך              </a:t>
            </a:r>
            <a:r>
              <a:rPr lang="he-IL" sz="3600" dirty="0">
                <a:solidFill>
                  <a:srgbClr val="0070C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ואת</a:t>
            </a:r>
            <a:r>
              <a:rPr lang="he-IL" sz="3600" dirty="0">
                <a:solidFill>
                  <a:srgbClr val="002060"/>
                </a:solidFill>
                <a:latin typeface="Abraham" panose="00000500000000000000" pitchFamily="2" charset="-79"/>
                <a:cs typeface="Abraham" panose="00000500000000000000" pitchFamily="2" charset="-79"/>
              </a:rPr>
              <a:t> מוכנה להשתנות למענו?</a:t>
            </a:r>
          </a:p>
          <a:p>
            <a:endParaRPr lang="en-IL" dirty="0"/>
          </a:p>
        </p:txBody>
      </p:sp>
      <p:pic>
        <p:nvPicPr>
          <p:cNvPr id="3" name="תמונה 2" descr="תמונה שמכילה גרפיקה, גופן, עיצוב גרפי, טקסט&#10;&#10;תוכן בינה מלאכותית גנרטיבית עשוי להיות שגוי.">
            <a:extLst>
              <a:ext uri="{FF2B5EF4-FFF2-40B4-BE49-F238E27FC236}">
                <a16:creationId xmlns:a16="http://schemas.microsoft.com/office/drawing/2014/main" id="{A774B1F3-49C9-74B3-0116-173F24A12D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68" y="18255"/>
            <a:ext cx="1515740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03833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144</Words>
  <Application>Microsoft Office PowerPoint</Application>
  <PresentationFormat>מסך רחב</PresentationFormat>
  <Paragraphs>12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Abraham</vt:lpstr>
      <vt:lpstr>Arial</vt:lpstr>
      <vt:lpstr>Calibri</vt:lpstr>
      <vt:lpstr>Calibri Light</vt:lpstr>
      <vt:lpstr>ערכת נושא Office</vt:lpstr>
      <vt:lpstr>בואי נדבר על בן הזוג שלך. האם משהו מהמצבים הבאים מוכר לך?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זה הזמן להיות כנה עם עצמך,  האם בן הזוג שלך....</dc:title>
  <dc:creator>office2-pc</dc:creator>
  <cp:lastModifiedBy>יואב גנאל</cp:lastModifiedBy>
  <cp:revision>2</cp:revision>
  <dcterms:created xsi:type="dcterms:W3CDTF">2021-03-08T08:52:43Z</dcterms:created>
  <dcterms:modified xsi:type="dcterms:W3CDTF">2025-08-24T06:58:19Z</dcterms:modified>
</cp:coreProperties>
</file>